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4"/>
  </p:normalViewPr>
  <p:slideViewPr>
    <p:cSldViewPr snapToGrid="0" snapToObjects="1">
      <p:cViewPr>
        <p:scale>
          <a:sx n="142" d="100"/>
          <a:sy n="142" d="100"/>
        </p:scale>
        <p:origin x="30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cơ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bản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 - Stack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12741</TotalTime>
  <Words>76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2019-08-01T05:53:39Z</dcterms:created>
  <dcterms:modified xsi:type="dcterms:W3CDTF">2019-08-31T12:14:39Z</dcterms:modified>
</cp:coreProperties>
</file>